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notesMasterIdLst>
    <p:notesMasterId r:id="rId6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8101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64008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300" kern="0" dirty="0">
                <a:solidFill>
                  <a:srgbClr val="C9512F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MAPPING BRIEF &amp; SCOPING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1554480"/>
            <a:ext cx="105156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Agree the brief before you map.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548640" y="3657600"/>
            <a:ext cx="96012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B9B3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scoping document that keeps a map on the rails — and protects the fee.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48640" y="612648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spc="200" kern="0" dirty="0">
                <a:solidFill>
                  <a:srgbClr val="6E6A64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TalentMaps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400800" y="6126480"/>
            <a:ext cx="5212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100" spc="200" kern="0" dirty="0">
                <a:solidFill>
                  <a:srgbClr val="6E6A64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talentmaps.app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CFB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300" kern="0" dirty="0">
                <a:solidFill>
                  <a:srgbClr val="C9512F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THE BRIEF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3201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to agree before the work starts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&amp; sponsor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3749040" y="1783080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commissioned it, and who signs off the result.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48640" y="2221992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question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3749040" y="2221992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single decision the map should make easier.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2660904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family &amp; titles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749040" y="2660904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functions and title variants in scope.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48640" y="3099816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Seniority band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749040" y="3099816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levels that count — and the floor below which you stop.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548640" y="3538728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Geography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749040" y="3538728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Cities, regions, or remote pools the map must cover.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48640" y="3977640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In-scope rule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3749040" y="3977640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explicit rule that puts a company or person in.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48640" y="4416552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Out-of-scope rule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749040" y="4416552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will deliberately leave out, agreed up front.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48640" y="4855464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Coverage target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3749040" y="4855464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deep is “done” — a number you can defend.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48640" y="5294376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&amp; format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749040" y="5294376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Report, tracker, briefing — and how it’s sent.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548640" y="5733288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 &amp; commercials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3749040" y="5733288"/>
            <a:ext cx="7863840" cy="438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Milestones, fee basis, and what a re-scope costs.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FB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300" kern="0" dirty="0">
                <a:solidFill>
                  <a:srgbClr val="C9512F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IN THE ROOM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3201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to run the scoping conversation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82880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 with the decision, not the headcount. </a:t>
            </a:r>
            <a:pPr indent="0" marL="0">
              <a:buNone/>
            </a:pPr>
            <a:r>
              <a:rPr lang="en-US" sz="14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what the client will do differently once they have the map.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548640" y="246888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the out-of-scope rule down. </a:t>
            </a:r>
            <a:pPr indent="0" marL="0">
              <a:buNone/>
            </a:pPr>
            <a:r>
              <a:rPr lang="en-US" sz="14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fee disputes come from scope that was assumed, not agreed.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310896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320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 the coverage target. </a:t>
            </a:r>
            <a:pPr indent="0" marL="0">
              <a:buNone/>
            </a:pPr>
            <a:r>
              <a:rPr lang="en-US" sz="1400" dirty="0">
                <a:solidFill>
                  <a:srgbClr val="6B66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defensible “done” protects you and sets up the next brief.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8101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28600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spc="300" kern="0" dirty="0">
                <a:solidFill>
                  <a:srgbClr val="C9512F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BUILD THE MAP THAT FILLS IT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1371600" y="2743200"/>
            <a:ext cx="94183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Turn an agreed brief into a live map in TalentMaps.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0" y="4206240"/>
            <a:ext cx="1218895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spc="200" kern="0" dirty="0">
                <a:solidFill>
                  <a:srgbClr val="8A857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talentmaps.app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Slide 1</vt:lpstr>
      <vt:lpstr>Slide 2</vt:lpstr>
      <vt:lpstr>Slide 3</vt:lpstr>
      <vt:lpstr>Slide 4</vt:lpstr>
    </vt:vector>
  </TitlesOfParts>
  <Company>TalentMaps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Talent mapping brief &amp; scoping</dc:title>
  <dc:subject>PptxGenJS Presentation</dc:subject>
  <dc:creator>TalentMaps</dc:creator>
  <cp:lastModifiedBy>TalentMaps</cp:lastModifiedBy>
  <cp:revision>1</cp:revision>
  <dcterms:created xsi:type="dcterms:W3CDTF">2026-06-30T12:27:17Z</dcterms:created>
  <dcterms:modified xsi:type="dcterms:W3CDTF">2026-06-30T12:27:17Z</dcterms:modified>
</cp:coreProperties>
</file>