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0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4008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951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TALENT MAPPING TRACKER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1554480"/>
            <a:ext cx="10515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people, one row each.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3657600"/>
            <a:ext cx="9601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9B3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working tracker for the core asset of any map. Rebrand it, fill it with your research, export it into the report.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61264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6E6A6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TalentMaps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400800" y="6126480"/>
            <a:ext cx="5212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spc="200" kern="0" dirty="0">
                <a:solidFill>
                  <a:srgbClr val="6E6A6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talentmaps.app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C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951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TRACKER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3201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consistent row per person</a:t>
            </a:r>
            <a:endParaRPr lang="en-US" sz="26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737360"/>
          <a:ext cx="11064240" cy="914400"/>
        </p:xfrm>
        <a:graphic>
          <a:graphicData uri="http://schemas.openxmlformats.org/drawingml/2006/table">
            <a:tbl>
              <a:tblPr/>
              <a:tblGrid>
                <a:gridCol w="1554480"/>
                <a:gridCol w="1463040"/>
                <a:gridCol w="1645920"/>
                <a:gridCol w="1097280"/>
                <a:gridCol w="1371600"/>
                <a:gridCol w="1371600"/>
                <a:gridCol w="1737360"/>
                <a:gridCol w="8229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Name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101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Company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101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Title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101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Seniority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101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Location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101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Comp (est.)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101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Availability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101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Notes</a:t>
                      </a:r>
                      <a:endParaRPr lang="en-US" sz="9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101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Jordan Lee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Competitor 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VP Engineering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London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£150–170k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Passive · 3y tenure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Owns platform 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Sam Rivera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Competitor B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Director, Data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Director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Manchester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£120–140k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Open · soft signal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Recently reorg’d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Alex Okafor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Competitor 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Head of Payments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Remote (UK)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£130–150k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 looking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23201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Strong regulated bg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DE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4297680"/>
            <a:ext cx="110642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A958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Example rows — replace with your research. Keep one consistent row per person.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CFB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951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HOW TO USE IT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10642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3201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each column captures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828800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&amp; Company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3749040" y="1828800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they are and where they sit today — the spine of the map.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2395728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&amp; Seniority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749040" y="2395728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Normalise titles to a seniority band so the market is comparable.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2962656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749040" y="2962656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City or remote-region; drives feasibility and comp benchmarking.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48640" y="3529584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 (est.)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749040" y="3529584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band, not a number. Label estimates as estimates.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48640" y="4096512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Availability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749040" y="4096512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soft signal (tenure, recent reorg, passive/open) — never a promise.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48640" y="4663440"/>
            <a:ext cx="310896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2320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749040" y="4663440"/>
            <a:ext cx="7863840" cy="56692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one line of judgement that makes the row worth more than a scrape.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8101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2860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C9512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BUILD THE MAP THAT FILLS IT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371600" y="2743200"/>
            <a:ext cx="94183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Map the people faster in TalentMaps, then export them straight into the report.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0" y="4206240"/>
            <a:ext cx="121889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spc="200" kern="0" dirty="0">
                <a:solidFill>
                  <a:srgbClr val="8A857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talentmaps.app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TalentMaps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Talent mapping tracker</dc:title>
  <dc:subject>PptxGenJS Presentation</dc:subject>
  <dc:creator>TalentMaps</dc:creator>
  <cp:lastModifiedBy>TalentMaps</cp:lastModifiedBy>
  <cp:revision>1</cp:revision>
  <dcterms:created xsi:type="dcterms:W3CDTF">2026-06-30T12:27:17Z</dcterms:created>
  <dcterms:modified xsi:type="dcterms:W3CDTF">2026-06-30T12:27:17Z</dcterms:modified>
</cp:coreProperties>
</file>